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9" r:id="rId4"/>
    <p:sldId id="266" r:id="rId5"/>
    <p:sldId id="263" r:id="rId6"/>
    <p:sldId id="270" r:id="rId7"/>
    <p:sldId id="272" r:id="rId8"/>
    <p:sldId id="273" r:id="rId9"/>
    <p:sldId id="258" r:id="rId10"/>
    <p:sldId id="274" r:id="rId11"/>
    <p:sldId id="260" r:id="rId12"/>
    <p:sldId id="261" r:id="rId13"/>
    <p:sldId id="262" r:id="rId14"/>
    <p:sldId id="271" r:id="rId15"/>
  </p:sldIdLst>
  <p:sldSz cx="12188825" cy="6858000"/>
  <p:notesSz cx="6858000" cy="9144000"/>
  <p:embeddedFontLst>
    <p:embeddedFont>
      <p:font typeface="方正清刻本悦宋简体" panose="02000000000000000000" pitchFamily="2" charset="-122"/>
      <p:regular r:id="rId18"/>
    </p:embeddedFon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icrosoft YaHei UI" panose="020B0503020204020204" pitchFamily="34" charset="-122"/>
      <p:regular r:id="rId27"/>
      <p:bold r:id="rId28"/>
    </p:embeddedFont>
  </p:embeddedFont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CE5"/>
    <a:srgbClr val="BBC432"/>
    <a:srgbClr val="4754B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9" autoAdjust="0"/>
  </p:normalViewPr>
  <p:slideViewPr>
    <p:cSldViewPr>
      <p:cViewPr varScale="1">
        <p:scale>
          <a:sx n="79" d="100"/>
          <a:sy n="79" d="100"/>
        </p:scale>
        <p:origin x="96" y="235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3d1" qsCatId="3D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吕彤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  <dgm:extLst/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首页顶部及底部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3EAD35F-38F2-4CB7-9A6D-B04FFD8A51FD}">
      <dgm:prSet phldrT="[Text]"/>
      <dgm:spPr/>
      <dgm:t>
        <a:bodyPr rtlCol="0"/>
        <a:lstStyle/>
        <a:p>
          <a:pPr rtl="0"/>
          <a:r>
            <a:rPr lang="en-US" altLang="zh-CN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Github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托管及维护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1FE7DB1-4BFC-4407-80A9-E5514E94C61D}" type="par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4B66B839-1910-459B-92B2-14846EBA7A70}" type="sib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潘爱望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709ED9DC-E391-4C6C-B788-93F1C2EFB6FD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首页内容部分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5FA6CF0-E0A0-46A0-93C9-B722B31A8A9C}" type="par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F3C03C29-D7FF-4D61-8D75-8B75B2F589EC}" type="sib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张宇航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注册登陆页面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7A91A1D4-78BB-4ACA-83AA-A534F7F7C7D4}">
      <dgm:prSet phldrT="[Text]"/>
      <dgm:spPr/>
      <dgm:t>
        <a:bodyPr rtlCol="0"/>
        <a:lstStyle/>
        <a:p>
          <a:pPr rtl="0"/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About us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72EB008-1FA2-457A-91CA-53F82BB7BD42}" type="parTrans" cxnId="{4D7DA978-9E77-4E90-8868-4483D79774A7}">
      <dgm:prSet/>
      <dgm:spPr/>
      <dgm:t>
        <a:bodyPr/>
        <a:lstStyle/>
        <a:p>
          <a:endParaRPr lang="zh-CN" altLang="en-US"/>
        </a:p>
      </dgm:t>
    </dgm:pt>
    <dgm:pt modelId="{5B895963-CF87-480A-97FE-98D5BDCD6A4F}" type="sibTrans" cxnId="{4D7DA978-9E77-4E90-8868-4483D79774A7}">
      <dgm:prSet/>
      <dgm:spPr/>
      <dgm:t>
        <a:bodyPr/>
        <a:lstStyle/>
        <a:p>
          <a:endParaRPr lang="zh-CN" altLang="en-US"/>
        </a:p>
      </dgm:t>
    </dgm:pt>
    <dgm:pt modelId="{F750395C-34A7-47FD-90E1-2297C858739E}">
      <dgm:prSet phldrT="[Text]"/>
      <dgm:spPr/>
      <dgm:t>
        <a:bodyPr rtlCol="0"/>
        <a:lstStyle/>
        <a:p>
          <a:pPr rtl="0"/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News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8AC5BEE-6390-4D3C-B075-65DC58DE55FA}" type="parTrans" cxnId="{DBBA6A9E-33E4-42A8-BB8A-2B629082ED2F}">
      <dgm:prSet/>
      <dgm:spPr/>
      <dgm:t>
        <a:bodyPr/>
        <a:lstStyle/>
        <a:p>
          <a:endParaRPr lang="zh-CN" altLang="en-US"/>
        </a:p>
      </dgm:t>
    </dgm:pt>
    <dgm:pt modelId="{22555D5F-1FE3-4F97-9AEB-1409DA1589D2}" type="sibTrans" cxnId="{DBBA6A9E-33E4-42A8-BB8A-2B629082ED2F}">
      <dgm:prSet/>
      <dgm:spPr/>
      <dgm:t>
        <a:bodyPr/>
        <a:lstStyle/>
        <a:p>
          <a:endParaRPr lang="zh-CN" alt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DE054C21-32F7-4DC9-845E-05482F781DF8}" type="pres">
      <dgm:prSet presAssocID="{D6510970-8F9C-4B45-A0F3-6ACB9AA76D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055BBB-9ACB-49C7-8F53-AC3208C03B5D}" type="pres">
      <dgm:prSet presAssocID="{D6510970-8F9C-4B45-A0F3-6ACB9AA76D40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90119837-5B71-4D44-BB01-DB0B084933C8}" destId="{D6510970-8F9C-4B45-A0F3-6ACB9AA76D40}" srcOrd="1" destOrd="0" parTransId="{7A9FC291-2B6A-4475-8B09-917F9F09E3AB}" sibTransId="{4B87F32C-3630-48F2-9114-4262C0BEEA9E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6B996247-E3D1-4C67-93DB-79B5D7074FE9}" type="presOf" srcId="{F750395C-34A7-47FD-90E1-2297C858739E}" destId="{08B7B17B-8600-44B0-B235-389E5D71D804}" srcOrd="0" destOrd="1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4D7DA978-9E77-4E90-8868-4483D79774A7}" srcId="{D6510970-8F9C-4B45-A0F3-6ACB9AA76D40}" destId="{7A91A1D4-78BB-4ACA-83AA-A534F7F7C7D4}" srcOrd="1" destOrd="0" parTransId="{872EB008-1FA2-457A-91CA-53F82BB7BD42}" sibTransId="{5B895963-CF87-480A-97FE-98D5BDCD6A4F}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DBBA6A9E-33E4-42A8-BB8A-2B629082ED2F}" srcId="{CC6B7442-0B72-4EF2-9F13-1325B51AFF9F}" destId="{F750395C-34A7-47FD-90E1-2297C858739E}" srcOrd="1" destOrd="0" parTransId="{E8AC5BEE-6390-4D3C-B075-65DC58DE55FA}" sibTransId="{22555D5F-1FE3-4F97-9AEB-1409DA1589D2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78E3C3B3-FD19-41A6-A9CC-BB3375A6FF81}" srcId="{D6510970-8F9C-4B45-A0F3-6ACB9AA76D40}" destId="{709ED9DC-E391-4C6C-B788-93F1C2EFB6FD}" srcOrd="0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548337B4-EDA2-4EEA-B3D3-EA54F8029CC9}" type="presOf" srcId="{D6510970-8F9C-4B45-A0F3-6ACB9AA76D40}" destId="{DE054C21-32F7-4DC9-845E-05482F781DF8}" srcOrd="0" destOrd="0" presId="urn:microsoft.com/office/officeart/2005/8/layout/vList2"/>
    <dgm:cxn modelId="{7EF48BCC-2603-42D5-B551-70609426B847}" type="presOf" srcId="{709ED9DC-E391-4C6C-B788-93F1C2EFB6FD}" destId="{ED055BBB-9ACB-49C7-8F53-AC3208C03B5D}" srcOrd="0" destOrd="0" presId="urn:microsoft.com/office/officeart/2005/8/layout/vList2"/>
    <dgm:cxn modelId="{D7285BD5-DDB3-4D93-A346-37C65B67684D}" type="presOf" srcId="{7A91A1D4-78BB-4ACA-83AA-A534F7F7C7D4}" destId="{ED055BBB-9ACB-49C7-8F53-AC3208C03B5D}" srcOrd="0" destOrd="1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7CAC713A-6D67-437C-BF65-52BD84522BA8}" type="presParOf" srcId="{ED5DCCC5-BCA8-4491-AA37-BAF153ECA184}" destId="{DE054C21-32F7-4DC9-845E-05482F781DF8}" srcOrd="2" destOrd="0" presId="urn:microsoft.com/office/officeart/2005/8/layout/vList2"/>
    <dgm:cxn modelId="{17A2DC49-ED19-4489-9042-47CD6F0B0BD6}" type="presParOf" srcId="{ED5DCCC5-BCA8-4491-AA37-BAF153ECA184}" destId="{ED055BBB-9ACB-49C7-8F53-AC3208C03B5D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55943"/>
          <a:ext cx="3015952" cy="6461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吕彤</a:t>
          </a:r>
          <a:endParaRPr lang="en-US" sz="2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541" y="87484"/>
        <a:ext cx="2952870" cy="583032"/>
      </dsp:txXfrm>
    </dsp:sp>
    <dsp:sp modelId="{CD5F6E02-AD43-4E7A-935B-DDF5D6C74800}">
      <dsp:nvSpPr>
        <dsp:cNvPr id="0" name=""/>
        <dsp:cNvSpPr/>
      </dsp:nvSpPr>
      <dsp:spPr>
        <a:xfrm>
          <a:off x="0" y="702057"/>
          <a:ext cx="3015952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56" tIns="26670" rIns="149352" bIns="2667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首页顶部及底部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Github</a:t>
          </a: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托管及维护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702057"/>
        <a:ext cx="3015952" cy="738990"/>
      </dsp:txXfrm>
    </dsp:sp>
    <dsp:sp modelId="{DE054C21-32F7-4DC9-845E-05482F781DF8}">
      <dsp:nvSpPr>
        <dsp:cNvPr id="0" name=""/>
        <dsp:cNvSpPr/>
      </dsp:nvSpPr>
      <dsp:spPr>
        <a:xfrm>
          <a:off x="0" y="1441047"/>
          <a:ext cx="3015952" cy="6461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潘爱望</a:t>
          </a:r>
          <a:endParaRPr lang="zh-cn" sz="2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541" y="1472588"/>
        <a:ext cx="2952870" cy="583032"/>
      </dsp:txXfrm>
    </dsp:sp>
    <dsp:sp modelId="{ED055BBB-9ACB-49C7-8F53-AC3208C03B5D}">
      <dsp:nvSpPr>
        <dsp:cNvPr id="0" name=""/>
        <dsp:cNvSpPr/>
      </dsp:nvSpPr>
      <dsp:spPr>
        <a:xfrm>
          <a:off x="0" y="2087162"/>
          <a:ext cx="3015952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56" tIns="26670" rIns="149352" bIns="2667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首页内容部分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About us</a:t>
          </a: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087162"/>
        <a:ext cx="3015952" cy="738990"/>
      </dsp:txXfrm>
    </dsp:sp>
    <dsp:sp modelId="{D64CB5D5-837D-47FC-9E42-A26D800BC695}">
      <dsp:nvSpPr>
        <dsp:cNvPr id="0" name=""/>
        <dsp:cNvSpPr/>
      </dsp:nvSpPr>
      <dsp:spPr>
        <a:xfrm>
          <a:off x="0" y="2826152"/>
          <a:ext cx="3015952" cy="6461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张宇航</a:t>
          </a:r>
          <a:endParaRPr lang="zh-cn" sz="2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541" y="2857693"/>
        <a:ext cx="2952870" cy="583032"/>
      </dsp:txXfrm>
    </dsp:sp>
    <dsp:sp modelId="{08B7B17B-8600-44B0-B235-389E5D71D804}">
      <dsp:nvSpPr>
        <dsp:cNvPr id="0" name=""/>
        <dsp:cNvSpPr/>
      </dsp:nvSpPr>
      <dsp:spPr>
        <a:xfrm>
          <a:off x="0" y="3472266"/>
          <a:ext cx="3015952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56" tIns="26670" rIns="149352" bIns="2667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注册登陆页面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News</a:t>
          </a: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472266"/>
        <a:ext cx="3015952" cy="738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20B349-F2EE-40B7-9A96-7F76E2326DF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2017.6.21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9AF599-AE6F-4E1C-94D1-C707F302C5B5}" type="datetime1">
              <a:rPr lang="zh-CN" altLang="en-US" smtClean="0"/>
              <a:pPr/>
              <a:t>2017.6.21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1F2A70B-78F2-4DCF-B53B-C990D2FAFB8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8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203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4036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2456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3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70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799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284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018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2017.6.21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3212" y="6400801"/>
            <a:ext cx="13962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noProof="0" smtClean="0"/>
              <a:t>2017.6.21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Java5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822DC5-8583-40F8-9A91-61E254EAF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3068960"/>
            <a:ext cx="8108876" cy="14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B12B7-940E-4040-8108-95E9FEA0B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91B53F-D18E-4BD1-A0D6-2D3310FA9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6BA623-11BF-4E0B-8D5C-B6B07323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添加幻灯片标题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- 2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添加幻灯片标题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- 3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546EC-85FB-4723-AABC-9A561111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1ECD18-7F6F-46EA-8E17-FFBD7FC4E85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D12B6C-6B1B-465A-9470-8FBF74D6C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26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小组成员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3186B-6FDE-4E2C-A07B-5DE96DB1F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724961"/>
            <a:ext cx="1921446" cy="19214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28E6A2-1B15-4892-8D42-254F40D70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86" y="2724960"/>
            <a:ext cx="1955454" cy="19214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86A12-FF54-4FE6-BE11-39A5BEEA6F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8744966" y="2724960"/>
            <a:ext cx="1921446" cy="19214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2F5A56-24A8-464A-965A-076E7D703308}"/>
              </a:ext>
            </a:extLst>
          </p:cNvPr>
          <p:cNvSpPr txBox="1"/>
          <p:nvPr/>
        </p:nvSpPr>
        <p:spPr>
          <a:xfrm>
            <a:off x="1522414" y="4797152"/>
            <a:ext cx="1979710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吕彤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60C05C-A6E6-41A7-80F1-1B546943AEBB}"/>
              </a:ext>
            </a:extLst>
          </p:cNvPr>
          <p:cNvSpPr txBox="1"/>
          <p:nvPr/>
        </p:nvSpPr>
        <p:spPr>
          <a:xfrm>
            <a:off x="5116686" y="4797152"/>
            <a:ext cx="1979710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潘爱望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D83D25-E479-48EA-A6A0-8A28E96EA28D}"/>
              </a:ext>
            </a:extLst>
          </p:cNvPr>
          <p:cNvSpPr txBox="1"/>
          <p:nvPr/>
        </p:nvSpPr>
        <p:spPr>
          <a:xfrm>
            <a:off x="8744966" y="4797152"/>
            <a:ext cx="197971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张宇航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项目介绍及分工</a:t>
            </a:r>
          </a:p>
        </p:txBody>
      </p:sp>
      <p:graphicFrame>
        <p:nvGraphicFramePr>
          <p:cNvPr id="4" name="内容占位符 3" descr="垂直项目符号列表显示垂直排列的 3 个组，且每组下显示有项目要点。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90379846"/>
              </p:ext>
            </p:extLst>
          </p:nvPr>
        </p:nvGraphicFramePr>
        <p:xfrm>
          <a:off x="6246812" y="1905000"/>
          <a:ext cx="3015952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1518866" y="1933074"/>
            <a:ext cx="4419598" cy="426720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网站首页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注册登陆页面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/>
              <a:t>About us</a:t>
            </a:r>
            <a:r>
              <a:rPr lang="zh-CN" altLang="en-US" dirty="0"/>
              <a:t>页面</a:t>
            </a:r>
            <a:endParaRPr lang="en-US" altLang="zh-CN" dirty="0"/>
          </a:p>
          <a:p>
            <a:pPr rtl="0"/>
            <a:r>
              <a:rPr lang="zh-CN" altLang="en-US" dirty="0"/>
              <a:t>资讯页面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DD881E-A532-414B-870C-8ADE2076F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9DD881E-A532-414B-870C-8ADE2076F7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5F6E02-AD43-4E7A-935B-DDF5D6C74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D5F6E02-AD43-4E7A-935B-DDF5D6C748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054C21-32F7-4DC9-845E-05482F781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DE054C21-32F7-4DC9-845E-05482F781D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055BBB-9ACB-49C7-8F53-AC3208C03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D055BBB-9ACB-49C7-8F53-AC3208C03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4CB5D5-837D-47FC-9E42-A26D800BC6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D64CB5D5-837D-47FC-9E42-A26D800BC6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B7B17B-8600-44B0-B235-389E5D71D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08B7B17B-8600-44B0-B235-389E5D71D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 err="1"/>
              <a:t>GitHub&amp;SourseTree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5013176"/>
            <a:ext cx="2076886" cy="1141772"/>
          </a:xfrm>
        </p:spPr>
        <p:txBody>
          <a:bodyPr rtlCol="0"/>
          <a:lstStyle/>
          <a:p>
            <a:pPr rtl="0"/>
            <a:r>
              <a:rPr lang="zh-CN" altLang="en-US" dirty="0"/>
              <a:t>使用</a:t>
            </a:r>
            <a:r>
              <a:rPr lang="en-US" altLang="zh-CN" dirty="0" err="1"/>
              <a:t>SourceTree</a:t>
            </a:r>
            <a:r>
              <a:rPr lang="zh-CN" altLang="en-US" dirty="0"/>
              <a:t>管理托管在</a:t>
            </a:r>
            <a:r>
              <a:rPr lang="en-US" altLang="zh-CN" dirty="0" err="1"/>
              <a:t>Github</a:t>
            </a:r>
            <a:r>
              <a:rPr lang="zh-CN" altLang="en-US" dirty="0"/>
              <a:t>上的项目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56E538-5FB5-46A3-8F58-73716C9A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1" y="1772816"/>
            <a:ext cx="5020379" cy="27927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D21030-2EAA-4D6D-879E-69183DDCD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92" y="1801536"/>
            <a:ext cx="464860" cy="495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64FE84-6422-4CE8-803F-5426BF13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004" y="3284984"/>
            <a:ext cx="5205882" cy="27927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B05DF9-E7AB-4E35-B019-431D2383B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3106" y="5317613"/>
            <a:ext cx="739204" cy="754445"/>
          </a:xfrm>
          <a:prstGeom prst="rect">
            <a:avLst/>
          </a:prstGeom>
        </p:spPr>
      </p:pic>
      <p:pic>
        <p:nvPicPr>
          <p:cNvPr id="1026" name="Picture 2" descr="http://micxp1.duapp.com/qr.php?value=https%3A%2F%2Fgithub.com%2FTheWovieEntertainment%2FTheWovie">
            <a:extLst>
              <a:ext uri="{FF2B5EF4-FFF2-40B4-BE49-F238E27FC236}">
                <a16:creationId xmlns:a16="http://schemas.microsoft.com/office/drawing/2014/main" id="{5C3B324E-1CA2-4044-B211-DC9B2A2A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52" y="1801536"/>
            <a:ext cx="1887308" cy="18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FF2BB0-1DA8-4CF8-AED9-649CCCA868CE}"/>
              </a:ext>
            </a:extLst>
          </p:cNvPr>
          <p:cNvSpPr txBox="1"/>
          <p:nvPr/>
        </p:nvSpPr>
        <p:spPr>
          <a:xfrm>
            <a:off x="8110636" y="3778387"/>
            <a:ext cx="22473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↑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项目页</a:t>
            </a:r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8F0D807-2582-42D2-8003-887C8FAD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75" y="2132856"/>
            <a:ext cx="6161839" cy="34660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首页顶部及底部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7E6008-5BBA-4DAC-9184-D36D0E452BAA}"/>
              </a:ext>
            </a:extLst>
          </p:cNvPr>
          <p:cNvSpPr/>
          <p:nvPr/>
        </p:nvSpPr>
        <p:spPr>
          <a:xfrm>
            <a:off x="1654115" y="2996952"/>
            <a:ext cx="9030698" cy="144015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415BD8-1275-4DC9-A95E-A2D60B87D086}"/>
              </a:ext>
            </a:extLst>
          </p:cNvPr>
          <p:cNvSpPr/>
          <p:nvPr/>
        </p:nvSpPr>
        <p:spPr>
          <a:xfrm>
            <a:off x="1629916" y="3140968"/>
            <a:ext cx="9030697" cy="1584176"/>
          </a:xfrm>
          <a:prstGeom prst="rect">
            <a:avLst/>
          </a:prstGeom>
          <a:solidFill>
            <a:srgbClr val="4754B5">
              <a:alpha val="40000"/>
            </a:srgbClr>
          </a:solidFill>
          <a:ln>
            <a:solidFill>
              <a:srgbClr val="00206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390754-7595-4848-9FF7-4DC1769F3861}"/>
              </a:ext>
            </a:extLst>
          </p:cNvPr>
          <p:cNvSpPr/>
          <p:nvPr/>
        </p:nvSpPr>
        <p:spPr>
          <a:xfrm>
            <a:off x="4870276" y="3140968"/>
            <a:ext cx="3744416" cy="1584176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container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C438DE-C5A1-4339-9652-A45291011657}"/>
              </a:ext>
            </a:extLst>
          </p:cNvPr>
          <p:cNvSpPr/>
          <p:nvPr/>
        </p:nvSpPr>
        <p:spPr>
          <a:xfrm>
            <a:off x="1629915" y="4822357"/>
            <a:ext cx="8108306" cy="792088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solidFill>
              <a:srgbClr val="00206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51277B-B7C9-46A9-8FE0-5A567AD5FF22}"/>
              </a:ext>
            </a:extLst>
          </p:cNvPr>
          <p:cNvSpPr/>
          <p:nvPr/>
        </p:nvSpPr>
        <p:spPr>
          <a:xfrm>
            <a:off x="8614692" y="3140968"/>
            <a:ext cx="1584176" cy="1584176"/>
          </a:xfrm>
          <a:prstGeom prst="rect">
            <a:avLst/>
          </a:prstGeom>
          <a:solidFill>
            <a:schemeClr val="accent3">
              <a:alpha val="34118"/>
            </a:schemeClr>
          </a:solidFill>
          <a:ln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module</a:t>
            </a:r>
          </a:p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3EE304-60F8-4A51-9691-F875CB8C7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775" y="4797152"/>
            <a:ext cx="6171860" cy="81729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9B6F002-4600-4D94-A70E-263959240B8F}"/>
              </a:ext>
            </a:extLst>
          </p:cNvPr>
          <p:cNvSpPr/>
          <p:nvPr/>
        </p:nvSpPr>
        <p:spPr>
          <a:xfrm>
            <a:off x="5014291" y="4822357"/>
            <a:ext cx="2995737" cy="776534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ftleft</a:t>
            </a:r>
            <a:endParaRPr lang="en-US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6F4455-576E-4421-93F0-4D2D5205BB3E}"/>
              </a:ext>
            </a:extLst>
          </p:cNvPr>
          <p:cNvSpPr/>
          <p:nvPr/>
        </p:nvSpPr>
        <p:spPr>
          <a:xfrm>
            <a:off x="8010029" y="4822357"/>
            <a:ext cx="1584176" cy="478851"/>
          </a:xfrm>
          <a:prstGeom prst="rect">
            <a:avLst/>
          </a:prstGeom>
          <a:solidFill>
            <a:schemeClr val="accent5">
              <a:alpha val="34118"/>
            </a:schemeClr>
          </a:solidFill>
          <a:ln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ftright f-cb</a:t>
            </a:r>
            <a:endParaRPr lang="en-US" altLang="zh-CN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34BB02-477B-4171-BFFC-D47EB61BA86F}"/>
              </a:ext>
            </a:extLst>
          </p:cNvPr>
          <p:cNvSpPr/>
          <p:nvPr/>
        </p:nvSpPr>
        <p:spPr>
          <a:xfrm>
            <a:off x="1654115" y="2109526"/>
            <a:ext cx="9006498" cy="887428"/>
          </a:xfrm>
          <a:prstGeom prst="rect">
            <a:avLst/>
          </a:prstGeom>
          <a:solidFill>
            <a:srgbClr val="BBC432">
              <a:alpha val="45098"/>
            </a:srgbClr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9B315D74-8361-4D3D-8433-DB778D50C0B7}"/>
              </a:ext>
            </a:extLst>
          </p:cNvPr>
          <p:cNvSpPr txBox="1">
            <a:spLocks/>
          </p:cNvSpPr>
          <p:nvPr/>
        </p:nvSpPr>
        <p:spPr>
          <a:xfrm>
            <a:off x="2289448" y="2996952"/>
            <a:ext cx="1619671" cy="2160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topbar</a:t>
            </a:r>
            <a:r>
              <a:rPr lang="en-US" altLang="zh-CN" dirty="0"/>
              <a:t>-wrapper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A1E92563-CBFB-400E-B2AB-9E44D71FDAA0}"/>
              </a:ext>
            </a:extLst>
          </p:cNvPr>
          <p:cNvSpPr txBox="1">
            <a:spLocks/>
          </p:cNvSpPr>
          <p:nvPr/>
        </p:nvSpPr>
        <p:spPr>
          <a:xfrm>
            <a:off x="2341232" y="3212976"/>
            <a:ext cx="1619671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Module&amp;rows</a:t>
            </a:r>
            <a:endParaRPr lang="en-US" altLang="zh-CN" dirty="0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E302F2A9-E949-4058-A5EC-59608F0FC19B}"/>
              </a:ext>
            </a:extLst>
          </p:cNvPr>
          <p:cNvSpPr txBox="1">
            <a:spLocks/>
          </p:cNvSpPr>
          <p:nvPr/>
        </p:nvSpPr>
        <p:spPr>
          <a:xfrm>
            <a:off x="2277988" y="2132857"/>
            <a:ext cx="1619671" cy="864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top-banner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40859" y="4822356"/>
            <a:ext cx="1619671" cy="792089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Footer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8D31D29-84C5-4DFA-88FA-B24FBBC07E8A}"/>
              </a:ext>
            </a:extLst>
          </p:cNvPr>
          <p:cNvSpPr/>
          <p:nvPr/>
        </p:nvSpPr>
        <p:spPr>
          <a:xfrm>
            <a:off x="8010028" y="5326414"/>
            <a:ext cx="1584176" cy="272478"/>
          </a:xfrm>
          <a:prstGeom prst="rect">
            <a:avLst/>
          </a:prstGeom>
          <a:solidFill>
            <a:schemeClr val="accent5">
              <a:alpha val="34118"/>
            </a:schemeClr>
          </a:solidFill>
          <a:ln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7" grpId="0" animBg="1"/>
      <p:bldP spid="14" grpId="0" animBg="1"/>
      <p:bldP spid="8" grpId="0" animBg="1"/>
      <p:bldP spid="15" grpId="0" animBg="1"/>
      <p:bldP spid="16" grpId="0" animBg="1"/>
      <p:bldP spid="23" grpId="0" animBg="1"/>
      <p:bldP spid="21" grpId="0"/>
      <p:bldP spid="22" grpId="0"/>
      <p:bldP spid="19" grpId="0"/>
      <p:bldP spid="4" grpId="1" build="p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8FD6DC9-F94D-49A6-A2F0-398C2AAC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05" y="1793038"/>
            <a:ext cx="4304450" cy="41505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C3C34E-6327-4584-968C-B1DA44F0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5158195"/>
            <a:ext cx="2743199" cy="1020762"/>
          </a:xfrm>
        </p:spPr>
        <p:txBody>
          <a:bodyPr/>
          <a:lstStyle/>
          <a:p>
            <a:r>
              <a:rPr lang="zh-CN" altLang="en-US" dirty="0"/>
              <a:t>首页内容部分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B1D0A9-C88C-41D1-A4F4-0FA78DF9286C}"/>
              </a:ext>
            </a:extLst>
          </p:cNvPr>
          <p:cNvSpPr/>
          <p:nvPr/>
        </p:nvSpPr>
        <p:spPr>
          <a:xfrm>
            <a:off x="5797405" y="692696"/>
            <a:ext cx="2995228" cy="5250904"/>
          </a:xfrm>
          <a:prstGeom prst="rect">
            <a:avLst/>
          </a:prstGeom>
          <a:solidFill>
            <a:srgbClr val="57BCE5">
              <a:alpha val="47843"/>
            </a:srgb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BF3F1-7E1E-48E1-9EDE-202A06C41D10}"/>
              </a:ext>
            </a:extLst>
          </p:cNvPr>
          <p:cNvSpPr/>
          <p:nvPr/>
        </p:nvSpPr>
        <p:spPr>
          <a:xfrm>
            <a:off x="8846182" y="692696"/>
            <a:ext cx="1255673" cy="5250904"/>
          </a:xfrm>
          <a:prstGeom prst="rect">
            <a:avLst/>
          </a:prstGeom>
          <a:solidFill>
            <a:srgbClr val="57BCE5">
              <a:alpha val="47843"/>
            </a:srgb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FE6D7F-A521-4D58-BC3B-C11CE12AD3E4}"/>
              </a:ext>
            </a:extLst>
          </p:cNvPr>
          <p:cNvSpPr/>
          <p:nvPr/>
        </p:nvSpPr>
        <p:spPr>
          <a:xfrm>
            <a:off x="5878388" y="1844824"/>
            <a:ext cx="2808312" cy="1656184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index-</a:t>
            </a:r>
            <a:r>
              <a:rPr lang="en-US" altLang="zh-CN" dirty="0" err="1"/>
              <a:t>selRead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1492C6-CDD5-4A04-94C8-D716C666D6CA}"/>
              </a:ext>
            </a:extLst>
          </p:cNvPr>
          <p:cNvSpPr/>
          <p:nvPr/>
        </p:nvSpPr>
        <p:spPr>
          <a:xfrm>
            <a:off x="5890863" y="3717032"/>
            <a:ext cx="2808312" cy="2226568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index-</a:t>
            </a:r>
            <a:r>
              <a:rPr lang="en-US" altLang="zh-CN" dirty="0" err="1"/>
              <a:t>pageList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1973D8-6664-4975-957E-FFC69B86694E}"/>
              </a:ext>
            </a:extLst>
          </p:cNvPr>
          <p:cNvSpPr/>
          <p:nvPr/>
        </p:nvSpPr>
        <p:spPr>
          <a:xfrm>
            <a:off x="8886830" y="1868256"/>
            <a:ext cx="1215025" cy="1920783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express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7C9B9B-7936-4090-90B4-D794FCD66336}"/>
              </a:ext>
            </a:extLst>
          </p:cNvPr>
          <p:cNvSpPr/>
          <p:nvPr/>
        </p:nvSpPr>
        <p:spPr>
          <a:xfrm>
            <a:off x="8886091" y="3863521"/>
            <a:ext cx="1215025" cy="1464448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hot-author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DD7059-029C-438E-8345-0E9A7FB8F7F9}"/>
              </a:ext>
            </a:extLst>
          </p:cNvPr>
          <p:cNvSpPr/>
          <p:nvPr/>
        </p:nvSpPr>
        <p:spPr>
          <a:xfrm>
            <a:off x="8886091" y="5393552"/>
            <a:ext cx="1215025" cy="550048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serKesy</a:t>
            </a:r>
            <a:r>
              <a:rPr lang="en-US" altLang="zh-CN" sz="1600" dirty="0"/>
              <a:t>-list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284DC-A326-458D-847A-122D122EA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5975" y="892704"/>
            <a:ext cx="2743200" cy="582961"/>
          </a:xfrm>
        </p:spPr>
        <p:txBody>
          <a:bodyPr/>
          <a:lstStyle/>
          <a:p>
            <a:r>
              <a:rPr lang="en-US" altLang="zh-CN" dirty="0"/>
              <a:t>index-left</a:t>
            </a:r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B8989062-C8A4-427C-B881-20EFA2488D6C}"/>
              </a:ext>
            </a:extLst>
          </p:cNvPr>
          <p:cNvSpPr txBox="1">
            <a:spLocks/>
          </p:cNvSpPr>
          <p:nvPr/>
        </p:nvSpPr>
        <p:spPr>
          <a:xfrm>
            <a:off x="8846182" y="892704"/>
            <a:ext cx="1424694" cy="582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index-right</a:t>
            </a:r>
          </a:p>
        </p:txBody>
      </p:sp>
    </p:spTree>
    <p:extLst>
      <p:ext uri="{BB962C8B-B14F-4D97-AF65-F5344CB8AC3E}">
        <p14:creationId xmlns:p14="http://schemas.microsoft.com/office/powerpoint/2010/main" val="33958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" grpId="0" build="p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230D1-8791-46D4-8870-6867D6C8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5146483"/>
            <a:ext cx="2771798" cy="1020762"/>
          </a:xfrm>
        </p:spPr>
        <p:txBody>
          <a:bodyPr/>
          <a:lstStyle/>
          <a:p>
            <a:r>
              <a:rPr lang="zh-CN" altLang="en-US" dirty="0"/>
              <a:t>关于我们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E9E58-2A0B-4BFD-B05F-E2909493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49" y="1916832"/>
            <a:ext cx="3436087" cy="2160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77740A-51FB-4D95-8F54-B1C94F5A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283" y="2636912"/>
            <a:ext cx="3497467" cy="1872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505C30-F94A-41EB-89D8-452252C4B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92" y="4581128"/>
            <a:ext cx="3812660" cy="1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3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BB135-04D0-416C-A04A-980447E3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5013176"/>
            <a:ext cx="2699790" cy="1020762"/>
          </a:xfrm>
        </p:spPr>
        <p:txBody>
          <a:bodyPr/>
          <a:lstStyle/>
          <a:p>
            <a:r>
              <a:rPr lang="zh-CN" altLang="en-US" dirty="0"/>
              <a:t>注册登陆界面</a:t>
            </a:r>
          </a:p>
        </p:txBody>
      </p:sp>
      <p:pic>
        <p:nvPicPr>
          <p:cNvPr id="5" name="用户注册 - Google Chrome 2017.6.21 20_38_29">
            <a:hlinkClick r:id="" action="ppaction://media"/>
            <a:extLst>
              <a:ext uri="{FF2B5EF4-FFF2-40B4-BE49-F238E27FC236}">
                <a16:creationId xmlns:a16="http://schemas.microsoft.com/office/drawing/2014/main" id="{AEEA1AE4-6CFC-47C9-B5B4-775857A99D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674" t="21855" r="27598" b="35928"/>
          <a:stretch/>
        </p:blipFill>
        <p:spPr>
          <a:xfrm>
            <a:off x="4798268" y="2420888"/>
            <a:ext cx="5472608" cy="2736304"/>
          </a:xfrm>
        </p:spPr>
      </p:pic>
    </p:spTree>
    <p:extLst>
      <p:ext uri="{BB962C8B-B14F-4D97-AF65-F5344CB8AC3E}">
        <p14:creationId xmlns:p14="http://schemas.microsoft.com/office/powerpoint/2010/main" val="34059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内容页面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办公室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黑板教育演示文稿（宽屏）</Template>
  <TotalTime>410</TotalTime>
  <Words>113</Words>
  <Application>Microsoft Office PowerPoint</Application>
  <PresentationFormat>自定义</PresentationFormat>
  <Paragraphs>54</Paragraphs>
  <Slides>14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方正清刻本悦宋简体</vt:lpstr>
      <vt:lpstr>Corbel</vt:lpstr>
      <vt:lpstr>Consolas</vt:lpstr>
      <vt:lpstr>Microsoft YaHei UI</vt:lpstr>
      <vt:lpstr>宋体</vt:lpstr>
      <vt:lpstr>黑板 16 x 9</vt:lpstr>
      <vt:lpstr>PowerPoint 演示文稿</vt:lpstr>
      <vt:lpstr>小组成员</vt:lpstr>
      <vt:lpstr>项目介绍及分工</vt:lpstr>
      <vt:lpstr>GitHub&amp;SourseTree</vt:lpstr>
      <vt:lpstr>首页顶部及底部</vt:lpstr>
      <vt:lpstr>首页内容部分</vt:lpstr>
      <vt:lpstr>关于我们</vt:lpstr>
      <vt:lpstr>注册登陆界面</vt:lpstr>
      <vt:lpstr>内容页面</vt:lpstr>
      <vt:lpstr>PowerPoint 演示文稿</vt:lpstr>
      <vt:lpstr>添加幻灯片标题 - 2</vt:lpstr>
      <vt:lpstr>添加幻灯片标题 - 3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张宇航</dc:creator>
  <cp:lastModifiedBy>张宇航</cp:lastModifiedBy>
  <cp:revision>15</cp:revision>
  <dcterms:created xsi:type="dcterms:W3CDTF">2017-06-21T06:21:08Z</dcterms:created>
  <dcterms:modified xsi:type="dcterms:W3CDTF">2017-06-21T13:11:43Z</dcterms:modified>
</cp:coreProperties>
</file>